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68" r:id="rId12"/>
    <p:sldId id="273" r:id="rId13"/>
    <p:sldId id="274" r:id="rId14"/>
    <p:sldId id="275" r:id="rId15"/>
    <p:sldId id="276" r:id="rId16"/>
    <p:sldId id="270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F8C9D8-EE04-F5E8-F08C-F638CBE0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F6591D6-8309-A465-A1CE-221CD17BC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52C017-B13A-DBEE-48B6-565E29B4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2AB81A-E2FA-9F79-EB47-D5EE66B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01FEB7-7D14-8570-CF1E-C82AB587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72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AB10-A21A-BE5D-D361-0AC70AFF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9F0D265-7623-972C-C2D7-47C78D7F0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52EFD16-E0AA-987D-2379-F200D13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285267-91F5-5414-0CF3-E6CF61DD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F8534F-9E38-33DE-3F57-ECCDF502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23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806F5F2-E0B0-C0D7-1AC9-61AB9F89D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4CDA2D4-F1C3-9301-F3B7-9D176A2AE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715337-6159-9DFF-0BB2-4B4457CD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542613-579B-586C-A2BB-CA472E5F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FEE69B-756A-341F-9732-8219E20E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35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EA2B7-AA2C-50D9-B6EA-EBA667CB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44F7A7-5927-6D35-FCDE-A5151AAD6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08F61D-940F-0F23-1EF2-6A2C6295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2B25480-833B-2BE1-8B00-511C4BBB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A4F141-1F81-7842-AFE1-A1788014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14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8D2AC9-2BCD-BF90-AD78-A986DF53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CEAB2D-996A-6843-CE1F-2AAD00A33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897F31-2ECB-F364-9067-814A631F3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885BBE-8FCA-2A06-3D0A-D4E9CCCE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5662B3-32DC-EDCD-3E87-865FCE1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47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192404-B5F9-4453-D298-0401A9AD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71BBD7-9D40-F725-992E-F51A7B828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FD3FB8-10CD-0D12-E800-FA24EE7F8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976E23-443A-FA84-829F-17071934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4AE39A-7E01-6FEF-DED1-D930922B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D7CBCD-40D0-488D-AFD8-30CC4DB0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17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2D5E77-FDE6-52DC-03C4-F7A7283B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7181A8-589C-A2FD-7FF2-B499E0F9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60A2B4D-0BD9-4038-92DA-B97A3948D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E788F82-F2CD-52C0-F9F1-382C9F078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F9C4151-2A11-1137-40EF-A8CFC1571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CF6C075-3800-B3CD-E750-77A9D60F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F07B5F-C259-5760-7257-F83068FC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5EB3491-5347-C33E-685D-6DC504A6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6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4D24A4-F05A-0598-47D1-A04E4627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3BC9F28-2311-15AA-0476-3A3E2E45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CDBD70A-1C6A-DF1A-70A7-6B5FAE340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EED5E36-7865-C550-2E7F-928E341D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96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007560A-1EA3-7335-A6EC-4ECF1D9D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1AF0062-DB4A-BAB4-58C8-58D16A2B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17267F-A7F5-2375-7493-4644A0FA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630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395D05-E3CD-D5C2-BAA8-24558BCF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43C407-3DBE-314B-E180-3F835F4BF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4ACFFF-5F36-44EE-8279-51C9CA55C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663BC0-A60B-EC10-BBA4-9922CCFB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CCD9B18-CF6C-797F-0042-7613EA1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2B53697-144C-5EF1-EA8D-110C4320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167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000265-ADCF-3C7D-8553-23E88774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C9B04C-2EB8-87BE-B2BE-D2FDEFEC9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36C46D-2222-DC31-BE54-AD53CAF76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D5841A1-C58A-09B7-DFB4-E329E720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9F1F6D-7544-8C47-C257-2196E572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44BBB17-214C-BD79-49FE-86E0B8F1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5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2EBE9F3-F243-CE14-5725-E8C73500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53C481-B2EC-A2FA-357C-78029C43B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D8B159-A4EB-F2F4-82A9-7190812A0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BF519-3759-4F35-ACCD-52DBE386809D}" type="datetimeFigureOut">
              <a:rPr lang="ko-KR" altLang="en-US" smtClean="0"/>
              <a:t>2022-09-21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40901A-9BB3-C82D-9839-FDD172D56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70191C-04C5-66B6-7FBF-DB96CB3E7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4E81-4949-48D7-9715-C12E9E993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696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9CC327-B80C-7C75-C239-089EBF85CD0A}"/>
              </a:ext>
            </a:extLst>
          </p:cNvPr>
          <p:cNvSpPr txBox="1"/>
          <p:nvPr/>
        </p:nvSpPr>
        <p:spPr>
          <a:xfrm>
            <a:off x="6096000" y="3290500"/>
            <a:ext cx="3371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연남동 </a:t>
            </a:r>
            <a:r>
              <a:rPr lang="en-US" altLang="ko-KR" sz="1200" dirty="0"/>
              <a:t>245-76   2022, 09,10 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5361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F77A5AF-B4C6-F18F-279F-E990F611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06F08E-C704-2BED-F49D-D1BDC959017A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5</a:t>
            </a:r>
            <a:r>
              <a:rPr lang="ko-KR" altLang="en-US" dirty="0"/>
              <a:t>층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40425FF-E0F1-AEDA-8E86-FF8FB0D5A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0"/>
            <a:ext cx="84666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D1751-E60D-B530-25F1-C80E9E1F1D7C}"/>
              </a:ext>
            </a:extLst>
          </p:cNvPr>
          <p:cNvSpPr txBox="1"/>
          <p:nvPr/>
        </p:nvSpPr>
        <p:spPr>
          <a:xfrm>
            <a:off x="94927" y="1230283"/>
            <a:ext cx="221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 </a:t>
            </a:r>
            <a:r>
              <a:rPr lang="en-US" altLang="ko-KR" sz="1400" dirty="0"/>
              <a:t>	37.5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6664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13458F-4EA3-F129-3C3A-A873E235B851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</a:t>
            </a:r>
            <a:r>
              <a:rPr lang="ko-KR" altLang="en-US" dirty="0"/>
              <a:t>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DF4E7-C96E-D8EA-765E-E506BC3E50D9}"/>
              </a:ext>
            </a:extLst>
          </p:cNvPr>
          <p:cNvSpPr txBox="1"/>
          <p:nvPr/>
        </p:nvSpPr>
        <p:spPr>
          <a:xfrm>
            <a:off x="94927" y="1230283"/>
            <a:ext cx="2211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 </a:t>
            </a:r>
            <a:r>
              <a:rPr lang="en-US" altLang="ko-KR" sz="1400" dirty="0"/>
              <a:t>	  18.2 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ko-KR" altLang="en-US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실사용 면적  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93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㎡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1400" dirty="0" err="1">
                <a:ea typeface="맑은 고딕" panose="020B0503020000020004" pitchFamily="50" charset="-127"/>
                <a:cs typeface="Times New Roman" panose="02020603050405020304" pitchFamily="18" charset="0"/>
              </a:rPr>
              <a:t>투시형테라스포함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endParaRPr lang="ko-KR" altLang="en-US" sz="1400" dirty="0"/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A68E06D-DD70-0008-4A5B-81B09473E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1F49B7-2116-F9F3-21B1-A3541B3B8F01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</a:t>
            </a:r>
            <a:r>
              <a:rPr lang="ko-KR" altLang="en-US" dirty="0"/>
              <a:t>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8A638-9FDD-DF1E-E6B5-C7DB6D0F09E3}"/>
              </a:ext>
            </a:extLst>
          </p:cNvPr>
          <p:cNvSpPr txBox="1"/>
          <p:nvPr/>
        </p:nvSpPr>
        <p:spPr>
          <a:xfrm>
            <a:off x="111553" y="1330037"/>
            <a:ext cx="2211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 </a:t>
            </a:r>
            <a:r>
              <a:rPr lang="en-US" altLang="ko-KR" sz="1400" dirty="0"/>
              <a:t>	    81 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ko-KR" altLang="en-US" sz="1400" dirty="0" err="1">
                <a:ea typeface="맑은 고딕" panose="020B0503020000020004" pitchFamily="50" charset="-127"/>
                <a:cs typeface="Times New Roman" panose="02020603050405020304" pitchFamily="18" charset="0"/>
              </a:rPr>
              <a:t>투시형테라스</a:t>
            </a:r>
            <a:r>
              <a:rPr lang="ko-KR" altLang="en-US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12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en-US" altLang="ko-KR" sz="140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실사용 면적   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93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㎡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1D208A-7C94-B9AE-E1C5-3DCA170F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AE61F-16AD-43EA-68A7-A8AED153A154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52451-0AEF-B860-E1DF-E376EDD2BAE9}"/>
              </a:ext>
            </a:extLst>
          </p:cNvPr>
          <p:cNvSpPr txBox="1"/>
          <p:nvPr/>
        </p:nvSpPr>
        <p:spPr>
          <a:xfrm>
            <a:off x="294433" y="1246909"/>
            <a:ext cx="2211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 </a:t>
            </a:r>
            <a:r>
              <a:rPr lang="en-US" altLang="ko-KR" sz="1400" dirty="0"/>
              <a:t>	    81 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ko-KR" altLang="en-US" sz="1400" dirty="0" err="1">
                <a:ea typeface="맑은 고딕" panose="020B0503020000020004" pitchFamily="50" charset="-127"/>
                <a:cs typeface="Times New Roman" panose="02020603050405020304" pitchFamily="18" charset="0"/>
              </a:rPr>
              <a:t>투시형테라스</a:t>
            </a:r>
            <a:r>
              <a:rPr lang="ko-KR" altLang="en-US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12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en-US" altLang="ko-KR" sz="140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실사용 면적   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93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㎡</a:t>
            </a:r>
            <a:r>
              <a:rPr lang="en-US" altLang="ko-KR" sz="1400" dirty="0"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F6E409-64AD-5F38-F3E5-C1C542818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87843F-50FA-D21C-8326-B62F772A1A2A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EFFAB-33E1-30BC-7DFD-EAAA469D7870}"/>
              </a:ext>
            </a:extLst>
          </p:cNvPr>
          <p:cNvSpPr txBox="1"/>
          <p:nvPr/>
        </p:nvSpPr>
        <p:spPr>
          <a:xfrm>
            <a:off x="294433" y="1246909"/>
            <a:ext cx="2211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 </a:t>
            </a:r>
            <a:r>
              <a:rPr lang="en-US" altLang="ko-KR" sz="1400" dirty="0"/>
              <a:t>    64 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B3904A5-8DA6-9224-2F19-1C4B4FC65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6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D47AFF-F218-CB16-E6B5-93CF38FB0291}"/>
              </a:ext>
            </a:extLst>
          </p:cNvPr>
          <p:cNvSpPr txBox="1"/>
          <p:nvPr/>
        </p:nvSpPr>
        <p:spPr>
          <a:xfrm>
            <a:off x="498764" y="665018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지하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18F75-B3F1-AD7B-AA68-5DBBD51F83E7}"/>
              </a:ext>
            </a:extLst>
          </p:cNvPr>
          <p:cNvSpPr txBox="1"/>
          <p:nvPr/>
        </p:nvSpPr>
        <p:spPr>
          <a:xfrm>
            <a:off x="294433" y="1246909"/>
            <a:ext cx="2211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건축면적</a:t>
            </a:r>
            <a:r>
              <a:rPr lang="en-US" altLang="ko-KR" sz="1400" dirty="0"/>
              <a:t>    97 </a:t>
            </a:r>
            <a:r>
              <a:rPr lang="ko-KR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㎡</a:t>
            </a:r>
            <a:r>
              <a:rPr lang="en-US" altLang="ko-KR" sz="14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3397-00F3-04FA-C2D5-E74CF9C8D255}"/>
              </a:ext>
            </a:extLst>
          </p:cNvPr>
          <p:cNvSpPr txBox="1"/>
          <p:nvPr/>
        </p:nvSpPr>
        <p:spPr>
          <a:xfrm>
            <a:off x="6558742" y="6501983"/>
            <a:ext cx="5633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본설계는 가설계로서 허가설계로 들어갈 시 면적의 증감이 있을 수 </a:t>
            </a:r>
            <a:r>
              <a:rPr lang="ko-KR" altLang="en-US" sz="1200" dirty="0" err="1"/>
              <a:t>있읍니다</a:t>
            </a:r>
            <a:r>
              <a:rPr lang="en-US" altLang="ko-KR" sz="1200" dirty="0"/>
              <a:t>. . </a:t>
            </a:r>
            <a:r>
              <a:rPr lang="ko-KR" altLang="en-US" sz="1200" dirty="0"/>
              <a:t> </a:t>
            </a:r>
          </a:p>
        </p:txBody>
      </p:sp>
      <p:pic>
        <p:nvPicPr>
          <p:cNvPr id="7" name="그림 6" descr="벽이(가) 표시된 사진&#10;&#10;자동 생성된 설명">
            <a:extLst>
              <a:ext uri="{FF2B5EF4-FFF2-40B4-BE49-F238E27FC236}">
                <a16:creationId xmlns:a16="http://schemas.microsoft.com/office/drawing/2014/main" id="{DF16FA9A-9F3E-A561-1233-CC9737052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0"/>
          <a:stretch/>
        </p:blipFill>
        <p:spPr>
          <a:xfrm>
            <a:off x="1862666" y="0"/>
            <a:ext cx="8466667" cy="63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창문이(가) 표시된 사진&#10;&#10;자동 생성된 설명">
            <a:extLst>
              <a:ext uri="{FF2B5EF4-FFF2-40B4-BE49-F238E27FC236}">
                <a16:creationId xmlns:a16="http://schemas.microsoft.com/office/drawing/2014/main" id="{6570FD29-59C8-A5A4-737C-193746FC2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, 창문, 도로포장이(가) 표시된 사진&#10;&#10;자동 생성된 설명">
            <a:extLst>
              <a:ext uri="{FF2B5EF4-FFF2-40B4-BE49-F238E27FC236}">
                <a16:creationId xmlns:a16="http://schemas.microsoft.com/office/drawing/2014/main" id="{900811E2-F8F2-2ACC-25F6-CD7C63F9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, 도로포장이(가) 표시된 사진&#10;&#10;자동 생성된 설명">
            <a:extLst>
              <a:ext uri="{FF2B5EF4-FFF2-40B4-BE49-F238E27FC236}">
                <a16:creationId xmlns:a16="http://schemas.microsoft.com/office/drawing/2014/main" id="{9E860859-EDE1-90F2-295C-06391E802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0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4E976DCC-A602-5767-0DF5-3B6929CD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41C08509-0491-CE08-3386-FBD0816F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, 실외이(가) 표시된 사진&#10;&#10;자동 생성된 설명">
            <a:extLst>
              <a:ext uri="{FF2B5EF4-FFF2-40B4-BE49-F238E27FC236}">
                <a16:creationId xmlns:a16="http://schemas.microsoft.com/office/drawing/2014/main" id="{53A6F5C0-2C63-BB74-3B48-7CE7CC09C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이(가) 표시된 사진&#10;&#10;자동 생성된 설명">
            <a:extLst>
              <a:ext uri="{FF2B5EF4-FFF2-40B4-BE49-F238E27FC236}">
                <a16:creationId xmlns:a16="http://schemas.microsoft.com/office/drawing/2014/main" id="{0FB5D2B0-EE56-929F-0653-8BF968186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3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52D7950-6030-5367-5C3C-EA8745BDA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4228</TotalTime>
  <Words>74</Words>
  <Application>Microsoft Office PowerPoint</Application>
  <PresentationFormat>와이드스크린</PresentationFormat>
  <Paragraphs>20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eujinsang@naver.com</dc:creator>
  <cp:lastModifiedBy>eujinsang@naver.com</cp:lastModifiedBy>
  <cp:revision>11</cp:revision>
  <dcterms:created xsi:type="dcterms:W3CDTF">2022-08-07T19:49:14Z</dcterms:created>
  <dcterms:modified xsi:type="dcterms:W3CDTF">2022-09-22T00:15:54Z</dcterms:modified>
</cp:coreProperties>
</file>